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49" r:id="rId3"/>
    <p:sldId id="348" r:id="rId4"/>
    <p:sldId id="347" r:id="rId5"/>
    <p:sldId id="344" r:id="rId6"/>
    <p:sldId id="341" r:id="rId7"/>
    <p:sldId id="345" r:id="rId8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co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srgbClr val="FF0000"/>
    </p:penClr>
  </p:showPr>
  <p:clrMru>
    <a:srgbClr val="BCBCBC"/>
    <a:srgbClr val="848484"/>
    <a:srgbClr val="BB8823"/>
    <a:srgbClr val="008080"/>
    <a:srgbClr val="DFED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2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6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4D55-DD29-4DB8-A830-1375D43C0C37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5FFD-1CFF-44A9-8783-BA74F163687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7D3223A-C5C5-45D8-8456-C683162AF19C}" type="datetimeFigureOut">
              <a:rPr lang="pt-BR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19D21F0-9F3C-45E1-8811-F5FF7CD0D7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02318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D21F0-9F3C-45E1-8811-F5FF7CD0D7D3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D21F0-9F3C-45E1-8811-F5FF7CD0D7D3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D536E-2F6F-4CA6-9D0F-0674A8F9F937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FAA70-AA1D-4257-B2C9-2D520F72BBE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F1635-BB3C-47B7-8FF7-156CB59DAB5F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6E2DA-85F5-40BB-B8E9-DB2CCB2261B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6EC82-B1B0-4EB8-A7D6-86345B0D5770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7D9FC-0D2F-4F06-9E4B-29705EEB004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25C34-9E7A-42A2-BC66-868C52860848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885E-C672-4D27-AB10-2040D277715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A52E5-1A7E-4522-A37B-5DFCCCBA6380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1BD5B7-2979-426E-87F6-DD9798C21F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06280-CD6E-48EB-A7F0-1A83A324D99F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44E70-D898-477A-8947-9E431181E62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36886-0913-46B7-B4B5-848ADF761857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FA41B-0F6E-4AE7-8A96-B37B970529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A862C-2774-4BCD-85F2-B9F9B6CA2045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4A55B-3C1A-43EB-A7B1-30A5559218D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D603A-9924-4181-A738-5A6DD699AD93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A907D-0975-4063-9D57-62CB083325A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94010-CCAD-4429-BAD5-FC57335C22C2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F8EE-9859-47DF-8315-04A0425D6C6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2DE79-CCDD-48DD-8357-EAC691D526BE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E87A4-ABC0-435D-A4A8-8778A8109F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72647DD-D998-4C12-B9A4-DE9AB778B00D}" type="datetimeFigureOut">
              <a:rPr lang="pt-BR" smtClean="0"/>
              <a:pPr>
                <a:defRPr/>
              </a:pPr>
              <a:t>20/10/2015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7F83C8-38BB-437C-9107-9617CE12219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>
            <a:hlinkClick r:id="rId3" action="ppaction://hlinksldjump"/>
          </p:cNvPr>
          <p:cNvSpPr/>
          <p:nvPr/>
        </p:nvSpPr>
        <p:spPr>
          <a:xfrm>
            <a:off x="428596" y="1071546"/>
            <a:ext cx="2089150" cy="4048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História</a:t>
            </a:r>
          </a:p>
        </p:txBody>
      </p:sp>
      <p:sp>
        <p:nvSpPr>
          <p:cNvPr id="11" name="Retângulo de cantos arredondados 10">
            <a:hlinkClick r:id="" action="ppaction://noaction"/>
          </p:cNvPr>
          <p:cNvSpPr/>
          <p:nvPr/>
        </p:nvSpPr>
        <p:spPr>
          <a:xfrm>
            <a:off x="428596" y="2060848"/>
            <a:ext cx="2089150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Metodologia com Colaboradores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>
            <a:hlinkClick r:id="" action="ppaction://noaction"/>
          </p:cNvPr>
          <p:cNvSpPr/>
          <p:nvPr/>
        </p:nvSpPr>
        <p:spPr>
          <a:xfrm>
            <a:off x="428596" y="3284984"/>
            <a:ext cx="2087563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Metodologia de Trabalho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>
            <a:hlinkClick r:id="" action="ppaction://noaction"/>
          </p:cNvPr>
          <p:cNvSpPr/>
          <p:nvPr/>
        </p:nvSpPr>
        <p:spPr>
          <a:xfrm>
            <a:off x="395536" y="4725144"/>
            <a:ext cx="2087562" cy="7314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Inovação no litoral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47160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ADACON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 SERVICE 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 Adacon Service hoje é uma empresa sólida e consolidada como referência na área de limpeza predial. Diante disso, cada vez mais clientes reconhecem na Adacon Service uma parceira de confiança, qualidade e eficiência.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Nosso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negócio: Gestão profissional de serviços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Nossa missão: oferecer soluções em serviços com disciplina, ética e qualidade percebidas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Cultura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voltada para qualidade e processos, com gestão baseada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indicadores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melhor processo de recrutamento e seleção para o perfil adequado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cada condomínio e ou empresa.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5" name="Imagem 4" descr="adacon_ser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376264" cy="1872208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>
            <a:hlinkClick r:id="" action="ppaction://noaction"/>
          </p:cNvPr>
          <p:cNvSpPr/>
          <p:nvPr/>
        </p:nvSpPr>
        <p:spPr>
          <a:xfrm>
            <a:off x="285720" y="214290"/>
            <a:ext cx="2089150" cy="4048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Nossa história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Retângulo 14"/>
          <p:cNvSpPr>
            <a:spLocks noChangeArrowheads="1"/>
          </p:cNvSpPr>
          <p:nvPr/>
        </p:nvSpPr>
        <p:spPr bwMode="auto">
          <a:xfrm>
            <a:off x="3786150" y="4857760"/>
            <a:ext cx="49292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/>
            </a:r>
            <a:br>
              <a:rPr lang="pt-BR" sz="1400" dirty="0" smtClean="0"/>
            </a:b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7158" y="785794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Criada em 2010, para atender uma necessidade dos clientes Adacon Imóveis, a Adacon Service se solidificou no mercado,como a primeira empresa do grupo Adacon.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07904" y="371703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Devido ao seu desempenho e transparência não só atende  clientes Adacon Imóveis, assim como clientes de outras administradoras que conhecem a qualidade da mão de obra  prestada.</a:t>
            </a:r>
            <a:endParaRPr lang="pt-BR" dirty="0"/>
          </a:p>
        </p:txBody>
      </p:sp>
      <p:pic>
        <p:nvPicPr>
          <p:cNvPr id="9" name="Imagem 8" descr="adacon_ser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6672"/>
            <a:ext cx="2376264" cy="2088232"/>
          </a:xfrm>
          <a:prstGeom prst="rect">
            <a:avLst/>
          </a:prstGeom>
        </p:spPr>
      </p:pic>
      <p:pic>
        <p:nvPicPr>
          <p:cNvPr id="1026" name="Picture 2" descr="C:\Users\Deise\Desktop\Matriz\Nova pasta (2)\20150806_09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3347863" cy="3861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ADACON</a:t>
            </a:r>
            <a:r>
              <a:rPr lang="pt-BR" sz="3200" dirty="0" smtClean="0">
                <a:solidFill>
                  <a:schemeClr val="tx1"/>
                </a:solidFill>
                <a:latin typeface="Bookman Old Style" pitchFamily="18" charset="0"/>
              </a:rPr>
              <a:t> SERVICE </a:t>
            </a:r>
            <a:endParaRPr lang="pt-BR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 Adacon Service hoje é uma empresa sólida e consolidada como referência na área de limpeza predial. Diante disso, cada vez mais clientes reconhecem na Adacon Service uma parceira de confiança, qualidade e eficiência.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Nosso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negócio: Gestão profissional de serviços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Nossa missão: oferecer soluções em serviços com disciplina, ética e qualidade percebidas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Cultura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voltada para qualidade e processos, com gestão baseada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indicadores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melhor processo de recrutamento e seleção para o perfil adequado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cada condomínio e ou empresa.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5" name="Imagem 4" descr="adacon_ser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376264" cy="1872208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4"/>
          <p:cNvSpPr>
            <a:spLocks noChangeArrowheads="1"/>
          </p:cNvSpPr>
          <p:nvPr/>
        </p:nvSpPr>
        <p:spPr bwMode="auto">
          <a:xfrm>
            <a:off x="611560" y="1556793"/>
            <a:ext cx="4176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Nossa empresa, fornece aos seus funcionários todo o equipamento de segurança,  EPIs (uniforme, botas e luvas), assim como uma bonificação por assiduidade e qualidade nos serviços executados, gerando desta forma uma fidelidade e responsabilidade por parte dos mesmos.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empresa tem controle total sobre o horário de serviços,pois conta com a utilização de livro ponto em cada condomínio, local de prestação de serviço.</a:t>
            </a:r>
          </a:p>
          <a:p>
            <a:pPr algn="just"/>
            <a:endParaRPr lang="pt-BR" dirty="0" smtClean="0"/>
          </a:p>
        </p:txBody>
      </p:sp>
      <p:sp>
        <p:nvSpPr>
          <p:cNvPr id="18" name="Retângulo de cantos arredondados 17">
            <a:hlinkClick r:id="" action="ppaction://noaction"/>
          </p:cNvPr>
          <p:cNvSpPr/>
          <p:nvPr/>
        </p:nvSpPr>
        <p:spPr>
          <a:xfrm>
            <a:off x="482586" y="332656"/>
            <a:ext cx="3081302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Metodologia de trabalho junto aos colaboradores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thumbs.dreamstime.com/x/limpeza-presta-servi%C3%A7os-de-manuten%C3%A7%C3%A3o-%C3%A0-equipe-de-profissionais-janitorial-2773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869160"/>
            <a:ext cx="3810000" cy="1533526"/>
          </a:xfrm>
          <a:prstGeom prst="rect">
            <a:avLst/>
          </a:prstGeom>
          <a:noFill/>
        </p:spPr>
      </p:pic>
      <p:pic>
        <p:nvPicPr>
          <p:cNvPr id="10" name="Imagem 9" descr="adacon_ser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654" y="476672"/>
            <a:ext cx="2978273" cy="2160240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4"/>
          <p:cNvSpPr>
            <a:spLocks noChangeArrowheads="1"/>
          </p:cNvSpPr>
          <p:nvPr/>
        </p:nvSpPr>
        <p:spPr bwMode="auto">
          <a:xfrm>
            <a:off x="539552" y="2060848"/>
            <a:ext cx="3600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Adacon Service trabalha  conforme as regras estabelecidas no Regulamento do Condomínio, oferecendo aos mesmos a segurança nos serviços prestados, assim como a reposição do funcionário faltante.</a:t>
            </a:r>
          </a:p>
          <a:p>
            <a:pPr algn="just"/>
            <a:r>
              <a:rPr lang="pt-BR" dirty="0" smtClean="0"/>
              <a:t>As cobranças são efetuadas perante apresentação de dossiês de pagamentos (INSS, FGTS, Vale Transporte e ou Vale Refeição),  diretamente na conta do condomínio, sob autorização do Síndico.</a:t>
            </a:r>
          </a:p>
        </p:txBody>
      </p:sp>
      <p:sp>
        <p:nvSpPr>
          <p:cNvPr id="13" name="Retângulo de cantos arredondados 12">
            <a:hlinkClick r:id="" action="ppaction://noaction"/>
          </p:cNvPr>
          <p:cNvSpPr/>
          <p:nvPr/>
        </p:nvSpPr>
        <p:spPr>
          <a:xfrm>
            <a:off x="395536" y="620688"/>
            <a:ext cx="2089150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Metodologia de Trabalho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www.zun.com.br/fotos/2012/02/Mulher-com-carrinho-de-limp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61048"/>
            <a:ext cx="2088232" cy="2592288"/>
          </a:xfrm>
          <a:prstGeom prst="rect">
            <a:avLst/>
          </a:prstGeom>
          <a:noFill/>
        </p:spPr>
      </p:pic>
      <p:pic>
        <p:nvPicPr>
          <p:cNvPr id="6" name="Imagem 5" descr="adacon_ser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3176824" cy="2304256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4"/>
          <p:cNvSpPr>
            <a:spLocks noChangeArrowheads="1"/>
          </p:cNvSpPr>
          <p:nvPr/>
        </p:nvSpPr>
        <p:spPr bwMode="auto">
          <a:xfrm>
            <a:off x="179512" y="1556792"/>
            <a:ext cx="36724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Atualmente com 40 (quarenta) condomínios em Porto Alegre e com </a:t>
            </a:r>
            <a:r>
              <a:rPr lang="pt-BR" dirty="0" smtClean="0"/>
              <a:t>27(vinte e </a:t>
            </a:r>
            <a:r>
              <a:rPr lang="pt-BR" dirty="0" smtClean="0"/>
              <a:t>sete ) funcionários, pertencente ao nosso dia-a-dia, e mais uma vez, pensando no bem estar de nossos clientes, em 2015, levamos para a filial do litoral, </a:t>
            </a:r>
            <a:r>
              <a:rPr lang="pt-BR" b="1" dirty="0" smtClean="0"/>
              <a:t>Capão da Canoa e Capão Novo</a:t>
            </a:r>
            <a:r>
              <a:rPr lang="pt-BR" dirty="0" smtClean="0"/>
              <a:t>, mais esta vantagem de ter a seu alcance os serviços de limpeza Adacon Service, com a qualidade Adacon Imóveis.</a:t>
            </a:r>
          </a:p>
          <a:p>
            <a:pPr algn="just"/>
            <a:endParaRPr lang="pt-BR" dirty="0" smtClean="0"/>
          </a:p>
          <a:p>
            <a:pPr algn="just"/>
            <a:r>
              <a:rPr lang="pt-BR" sz="1600" dirty="0" smtClean="0">
                <a:latin typeface="Arial Black" pitchFamily="34" charset="0"/>
              </a:rPr>
              <a:t>Adacon </a:t>
            </a:r>
            <a:r>
              <a:rPr lang="pt-BR" sz="1600" dirty="0" smtClean="0">
                <a:latin typeface="Arial Black" pitchFamily="34" charset="0"/>
              </a:rPr>
              <a:t>Service inova no litoral.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44034" name="AutoShape 2" descr="Exibindo IMG_79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4036" name="AutoShape 4" descr="Exibindo IMG_79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8" name="Imagem 17" descr="IMG_7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274949" cy="3744416"/>
          </a:xfrm>
          <a:prstGeom prst="rect">
            <a:avLst/>
          </a:prstGeom>
        </p:spPr>
      </p:pic>
      <p:sp>
        <p:nvSpPr>
          <p:cNvPr id="15" name="Retângulo de cantos arredondados 14">
            <a:hlinkClick r:id="" action="ppaction://noaction"/>
          </p:cNvPr>
          <p:cNvSpPr/>
          <p:nvPr/>
        </p:nvSpPr>
        <p:spPr>
          <a:xfrm>
            <a:off x="395536" y="260648"/>
            <a:ext cx="2089150" cy="4048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21C1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INOVAÇÃO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" name="Imagem 9" descr="adacon_ser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88640"/>
            <a:ext cx="2600760" cy="1886418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acon Apresentação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500</TotalTime>
  <Words>479</Words>
  <Application>Microsoft Office PowerPoint</Application>
  <PresentationFormat>Apresentação na tela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Adacon Apresentação</vt:lpstr>
      <vt:lpstr>Slide 1</vt:lpstr>
      <vt:lpstr>ADACON SERVICE </vt:lpstr>
      <vt:lpstr>Slide 3</vt:lpstr>
      <vt:lpstr>ADACON SERVICE 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Deise</dc:creator>
  <cp:lastModifiedBy>Deise</cp:lastModifiedBy>
  <cp:revision>53</cp:revision>
  <dcterms:created xsi:type="dcterms:W3CDTF">2015-08-18T17:36:47Z</dcterms:created>
  <dcterms:modified xsi:type="dcterms:W3CDTF">2015-10-20T13:33:24Z</dcterms:modified>
</cp:coreProperties>
</file>